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Знатоки ПДД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4 вариант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306" y="500042"/>
            <a:ext cx="85059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29" y="500042"/>
            <a:ext cx="872028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993" y="642918"/>
            <a:ext cx="866372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945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8348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58" y="646862"/>
            <a:ext cx="8832598" cy="549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1-1</a:t>
            </a:r>
          </a:p>
          <a:p>
            <a:r>
              <a:rPr lang="ru-RU" dirty="0" smtClean="0"/>
              <a:t>2-2</a:t>
            </a:r>
          </a:p>
          <a:p>
            <a:r>
              <a:rPr lang="ru-RU" dirty="0" smtClean="0"/>
              <a:t>3-1</a:t>
            </a:r>
          </a:p>
          <a:p>
            <a:r>
              <a:rPr lang="ru-RU" dirty="0" smtClean="0"/>
              <a:t>4-3</a:t>
            </a:r>
          </a:p>
          <a:p>
            <a:r>
              <a:rPr lang="ru-RU" dirty="0" smtClean="0"/>
              <a:t>5-2</a:t>
            </a:r>
          </a:p>
          <a:p>
            <a:r>
              <a:rPr lang="ru-RU" dirty="0" smtClean="0"/>
              <a:t>6-1</a:t>
            </a:r>
          </a:p>
          <a:p>
            <a:r>
              <a:rPr lang="ru-RU" dirty="0" smtClean="0"/>
              <a:t>7-4</a:t>
            </a:r>
          </a:p>
          <a:p>
            <a:r>
              <a:rPr lang="ru-RU" dirty="0" smtClean="0"/>
              <a:t>8-1</a:t>
            </a:r>
          </a:p>
          <a:p>
            <a:r>
              <a:rPr lang="ru-RU" dirty="0" smtClean="0"/>
              <a:t>9-3</a:t>
            </a:r>
          </a:p>
          <a:p>
            <a:r>
              <a:rPr lang="ru-RU" dirty="0" smtClean="0"/>
              <a:t>10-4</a:t>
            </a:r>
          </a:p>
          <a:p>
            <a:r>
              <a:rPr lang="ru-RU" dirty="0" smtClean="0"/>
              <a:t>11-3</a:t>
            </a:r>
          </a:p>
          <a:p>
            <a:r>
              <a:rPr lang="ru-RU" dirty="0" smtClean="0"/>
              <a:t>12-1</a:t>
            </a:r>
          </a:p>
          <a:p>
            <a:r>
              <a:rPr lang="ru-RU" dirty="0" smtClean="0"/>
              <a:t>13-2</a:t>
            </a:r>
          </a:p>
          <a:p>
            <a:r>
              <a:rPr lang="ru-RU" dirty="0" smtClean="0"/>
              <a:t>14-4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70492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093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22" y="571480"/>
            <a:ext cx="881497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605694" cy="593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23" y="516597"/>
            <a:ext cx="8677133" cy="576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277" y="518588"/>
            <a:ext cx="8679441" cy="569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6370" cy="56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12" y="428604"/>
            <a:ext cx="869200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19</Words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Знатоки ПДД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ответы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ПДД</dc:title>
  <dc:creator>User2</dc:creator>
  <cp:lastModifiedBy>Asiou</cp:lastModifiedBy>
  <cp:revision>10</cp:revision>
  <dcterms:created xsi:type="dcterms:W3CDTF">2022-02-26T09:44:34Z</dcterms:created>
  <dcterms:modified xsi:type="dcterms:W3CDTF">2022-02-26T10:09:14Z</dcterms:modified>
</cp:coreProperties>
</file>