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7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15.06.2017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15.06.2017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15.06.2017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Лист Letter (8,5x11")</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Евтушенко Мария Александровна</cp:lastModifiedBy>
  <cp:revision>39</cp:revision>
  <dcterms:created xsi:type="dcterms:W3CDTF">2017-06-05T11:39:42Z</dcterms:created>
  <dcterms:modified xsi:type="dcterms:W3CDTF">2017-06-15T14:36:50Z</dcterms:modified>
</cp:coreProperties>
</file>